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769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7092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89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1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88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1528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30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451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729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015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9CC7-C854-42B7-8E41-87E8F78F86AE}" type="datetimeFigureOut">
              <a:rPr lang="es-MX" smtClean="0"/>
              <a:t>18/01/2024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ADB99-08ED-4403-B8EF-820F9BAED5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595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223" y="2889456"/>
            <a:ext cx="2071619" cy="150277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59668" y="4879818"/>
            <a:ext cx="9726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 would like to use The "</a:t>
            </a:r>
            <a:r>
              <a:rPr lang="en-US" sz="1200" dirty="0" err="1" smtClean="0"/>
              <a:t>Vírgula</a:t>
            </a:r>
            <a:r>
              <a:rPr lang="en-US" sz="1200" dirty="0" smtClean="0"/>
              <a:t>" symbol that expresses. communication at its finest, used in pre-Hispanic times to represent the word, the. speech ideas, </a:t>
            </a:r>
          </a:p>
          <a:p>
            <a:r>
              <a:rPr lang="en-US" sz="1200" dirty="0" smtClean="0"/>
              <a:t>and was considered a sacred symbol in Mexico before Hispanic conquistadores came to the Mexican land. </a:t>
            </a:r>
          </a:p>
          <a:p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4513011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Ramiro Guerrero</dc:creator>
  <cp:lastModifiedBy>Ramiro Guerrero</cp:lastModifiedBy>
  <cp:revision>1</cp:revision>
  <dcterms:created xsi:type="dcterms:W3CDTF">2024-01-18T21:22:51Z</dcterms:created>
  <dcterms:modified xsi:type="dcterms:W3CDTF">2024-01-18T21:29:24Z</dcterms:modified>
</cp:coreProperties>
</file>